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площадки под павильон ожидания остановочного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НГПТ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Сиреневый б-р, д. 4/23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t="6788" r="556" b="3846"/>
          <a:stretch/>
        </p:blipFill>
        <p:spPr bwMode="auto">
          <a:xfrm>
            <a:off x="3835966" y="1050995"/>
            <a:ext cx="5005418" cy="32421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User\Desktop\Sjlo3T-6ZzKjJS3Co79outfjXOOOQU35LUCYMW1yCeypdvBr4PQxJ8krylVTwZ460FkC0UlO9G1zx6Kq5Jz8lA8RpEFRxpTqbxyxu2h4PK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0" t="12585" r="7469" b="46604"/>
          <a:stretch/>
        </p:blipFill>
        <p:spPr bwMode="auto">
          <a:xfrm>
            <a:off x="323528" y="3356992"/>
            <a:ext cx="5021932" cy="3076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5400600" cy="316835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2564904"/>
            <a:ext cx="5940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17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5</cp:revision>
  <dcterms:created xsi:type="dcterms:W3CDTF">2017-09-08T11:32:12Z</dcterms:created>
  <dcterms:modified xsi:type="dcterms:W3CDTF">2019-11-14T08:19:19Z</dcterms:modified>
</cp:coreProperties>
</file>